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06" r:id="rId3"/>
    <p:sldId id="262" r:id="rId4"/>
    <p:sldId id="263" r:id="rId5"/>
    <p:sldId id="341" r:id="rId6"/>
    <p:sldId id="342" r:id="rId7"/>
    <p:sldId id="343" r:id="rId8"/>
    <p:sldId id="345" r:id="rId9"/>
    <p:sldId id="346" r:id="rId10"/>
    <p:sldId id="380" r:id="rId11"/>
    <p:sldId id="347" r:id="rId12"/>
    <p:sldId id="349" r:id="rId13"/>
    <p:sldId id="356" r:id="rId14"/>
    <p:sldId id="348" r:id="rId15"/>
    <p:sldId id="350" r:id="rId16"/>
    <p:sldId id="352" r:id="rId17"/>
    <p:sldId id="353" r:id="rId18"/>
    <p:sldId id="355" r:id="rId19"/>
    <p:sldId id="354" r:id="rId20"/>
    <p:sldId id="351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6" r:id="rId29"/>
    <p:sldId id="367" r:id="rId30"/>
    <p:sldId id="368" r:id="rId31"/>
    <p:sldId id="364" r:id="rId32"/>
    <p:sldId id="365" r:id="rId33"/>
    <p:sldId id="369" r:id="rId34"/>
    <p:sldId id="370" r:id="rId35"/>
    <p:sldId id="371" r:id="rId36"/>
    <p:sldId id="3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36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pos="600" userDrawn="1">
          <p15:clr>
            <a:srgbClr val="A4A3A4"/>
          </p15:clr>
        </p15:guide>
        <p15:guide id="6" pos="7080" userDrawn="1">
          <p15:clr>
            <a:srgbClr val="A4A3A4"/>
          </p15:clr>
        </p15:guide>
        <p15:guide id="7" orient="horz" pos="1012" userDrawn="1">
          <p15:clr>
            <a:srgbClr val="A4A3A4"/>
          </p15:clr>
        </p15:guide>
        <p15:guide id="8" orient="horz" pos="1385" userDrawn="1">
          <p15:clr>
            <a:srgbClr val="A4A3A4"/>
          </p15:clr>
        </p15:guide>
        <p15:guide id="9" pos="6764" userDrawn="1">
          <p15:clr>
            <a:srgbClr val="A4A3A4"/>
          </p15:clr>
        </p15:guide>
        <p15:guide id="10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94" y="306"/>
      </p:cViewPr>
      <p:guideLst>
        <p:guide orient="horz" pos="2160"/>
        <p:guide pos="3840"/>
        <p:guide pos="936"/>
        <p:guide pos="7296"/>
        <p:guide pos="600"/>
        <p:guide pos="7080"/>
        <p:guide orient="horz" pos="1012"/>
        <p:guide orient="horz" pos="1385"/>
        <p:guide pos="6764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z="1200" smtClean="0">
                <a:sym typeface="+mn-ea"/>
              </a:rPr>
              <a:t>Click to edit Master text style</a:t>
            </a:r>
            <a:endParaRPr lang="zh-CN" altLang="en-US" sz="1200" smtClean="0"/>
          </a:p>
          <a:p>
            <a:pPr lvl="1"/>
            <a:r>
              <a:rPr lang="zh-CN" altLang="en-US" sz="1200" smtClean="0">
                <a:sym typeface="+mn-ea"/>
              </a:rPr>
              <a:t>Second level</a:t>
            </a:r>
            <a:endParaRPr lang="zh-CN" altLang="en-US" sz="1200" smtClean="0"/>
          </a:p>
          <a:p>
            <a:pPr lvl="2"/>
            <a:r>
              <a:rPr lang="zh-CN" altLang="en-US" sz="1200" smtClean="0">
                <a:sym typeface="+mn-ea"/>
              </a:rPr>
              <a:t>Third level</a:t>
            </a:r>
            <a:endParaRPr lang="zh-CN" altLang="en-US" sz="1200" smtClean="0"/>
          </a:p>
          <a:p>
            <a:pPr lvl="3"/>
            <a:r>
              <a:rPr lang="zh-CN" altLang="en-US" sz="1200" smtClean="0">
                <a:sym typeface="+mn-ea"/>
              </a:rPr>
              <a:t>Fourth level</a:t>
            </a:r>
            <a:endParaRPr lang="zh-CN" altLang="en-US" sz="1200" smtClean="0"/>
          </a:p>
          <a:p>
            <a:pPr lvl="4"/>
            <a:r>
              <a:rPr lang="zh-CN" altLang="en-US" sz="1200" smtClean="0"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60963" y="1597025"/>
            <a:ext cx="5495925" cy="3668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231900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3663823" y="2247242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6095492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527034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132287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205464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4132287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05464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587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447830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87978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1739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743693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" y="2618740"/>
            <a:ext cx="121291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  <a:sym typeface="+mn-ea"/>
              </a:rPr>
              <a:t>LAB -8</a:t>
            </a:r>
            <a:r>
              <a:rPr lang="en-US" sz="6000">
                <a:solidFill>
                  <a:srgbClr val="FF0000"/>
                </a:solidFill>
                <a:sym typeface="+mn-ea"/>
              </a:rPr>
              <a:t> </a:t>
            </a:r>
            <a:r>
              <a:rPr lang="en-US" sz="60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Exploit windows 7</a:t>
            </a:r>
            <a:endParaRPr lang="en-US" altLang="en-US" sz="6000" dirty="0" smtClean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768090"/>
            <a:ext cx="121920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Matasploitable Framework</a:t>
            </a:r>
            <a:endParaRPr lang="en-US" sz="5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3770" y="3557270"/>
            <a:ext cx="8660765" cy="7620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10160" y="5984875"/>
            <a:ext cx="12181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800">
                <a:solidFill>
                  <a:schemeClr val="accent1"/>
                </a:solidFill>
                <a:sym typeface="+mn-ea"/>
              </a:rPr>
              <a:t>Name :- Makwana Yash K		Subject :- Ethical Hacking		Roll No :- P23IS016</a:t>
            </a:r>
            <a:endParaRPr lang="en-US" sz="280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9" name="Picture 8" descr="OIP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70" y="8890"/>
            <a:ext cx="2566035" cy="260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322" y="54708"/>
            <a:ext cx="82969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Scan Vulnerability in windows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C:\Users\yashm\Desktop\SVNIT\SEM 2\ETHICAL HACKING AND PENETRATION TESTING\LAB\LAB 8\Screenshot 2024-03-18 111053.pngScreenshot 2024-03-18 111053"/>
          <p:cNvPicPr>
            <a:picLocks noChangeAspect="1"/>
          </p:cNvPicPr>
          <p:nvPr/>
        </p:nvPicPr>
        <p:blipFill>
          <a:blip r:embed="rId2"/>
          <a:srcRect t="1391" b="1391"/>
          <a:stretch>
            <a:fillRect/>
          </a:stretch>
        </p:blipFill>
        <p:spPr>
          <a:xfrm>
            <a:off x="0" y="854075"/>
            <a:ext cx="12192000" cy="620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15" y="54708"/>
            <a:ext cx="104730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Open New terminal -&gt; change directory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117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580"/>
            <a:ext cx="12192000" cy="1772285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-315" y="2826483"/>
            <a:ext cx="69869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create executable virus 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Picture 5" descr="Screenshot 2024-03-18 1119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6660"/>
            <a:ext cx="12192000" cy="251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54708"/>
            <a:ext cx="48590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Virus Is create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120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120"/>
            <a:ext cx="12192000" cy="6230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702" y="54708"/>
            <a:ext cx="80022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Open Metasploit Framework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114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365"/>
            <a:ext cx="12192000" cy="611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54708"/>
            <a:ext cx="1201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Metasploit Framework - Search exploit/multi/handler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C:\Users\yashm\Desktop\SVNIT\SEM 2\ETHICAL HACKING AND PENETRATION TESTING\LAB\LAB 8\Screenshot 2024-03-18 112343.pngScreenshot 2024-03-18 112343"/>
          <p:cNvPicPr>
            <a:picLocks noChangeAspect="1"/>
          </p:cNvPicPr>
          <p:nvPr/>
        </p:nvPicPr>
        <p:blipFill>
          <a:blip r:embed="rId2"/>
          <a:srcRect l="335" r="335"/>
          <a:stretch>
            <a:fillRect/>
          </a:stretch>
        </p:blipFill>
        <p:spPr>
          <a:xfrm>
            <a:off x="0" y="761365"/>
            <a:ext cx="12192000" cy="616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4610"/>
            <a:ext cx="12157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Metasploit Framework - use exploit/multi/handler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125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70"/>
            <a:ext cx="12192000" cy="612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54708"/>
            <a:ext cx="103314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Metasploit Framework -&gt; show options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125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365"/>
            <a:ext cx="12192000" cy="6130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54708"/>
            <a:ext cx="104152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Metasploit Framework -&gt; show missing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12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365"/>
            <a:ext cx="12192000" cy="6156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54708"/>
            <a:ext cx="118275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Metasploit Framework -&gt; set LHOST &amp; set LPORT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127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365"/>
            <a:ext cx="12192000" cy="602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54708"/>
            <a:ext cx="108115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Metasploit Framework -&gt; search payload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154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365"/>
            <a:ext cx="12192000" cy="6130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47925" y="1028798"/>
            <a:ext cx="1369060" cy="782955"/>
            <a:chOff x="952500" y="669848"/>
            <a:chExt cx="1369060" cy="782955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136906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Tools</a:t>
              </a:r>
              <a:endParaRPr lang="en-IN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845" y="1376603"/>
              <a:ext cx="1170940" cy="7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94884" y="2247900"/>
            <a:ext cx="4657724" cy="2203450"/>
            <a:chOff x="1524000" y="2389959"/>
            <a:chExt cx="4657724" cy="2203450"/>
          </a:xfrm>
        </p:grpSpPr>
        <p:sp>
          <p:nvSpPr>
            <p:cNvPr id="4" name="Oval 3"/>
            <p:cNvSpPr/>
            <p:nvPr/>
          </p:nvSpPr>
          <p:spPr>
            <a:xfrm>
              <a:off x="1524000" y="2396944"/>
              <a:ext cx="634365" cy="54991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82077" y="2389959"/>
              <a:ext cx="3613922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altLang="en-US" sz="28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Oracle Vm VirtulBox</a:t>
              </a:r>
              <a:endParaRPr lang="en-US" sz="28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24000" y="3275784"/>
              <a:ext cx="634365" cy="5803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7802" y="3275596"/>
              <a:ext cx="3613922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altLang="en-US" sz="28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Kali</a:t>
              </a:r>
              <a:r>
                <a:rPr lang="en-US" sz="28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endParaRPr 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524000" y="4078424"/>
              <a:ext cx="634365" cy="5149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3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82077" y="4071412"/>
              <a:ext cx="3613922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altLang="en-US" sz="28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Windows</a:t>
              </a:r>
              <a:r>
                <a:rPr lang="en-US" sz="28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54708"/>
            <a:ext cx="101053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Metasploit Framework -&gt; set payload 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155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860"/>
            <a:ext cx="12192000" cy="13087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0" y="2816225"/>
            <a:ext cx="12171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Open new Terminal and start apache2 server</a:t>
            </a:r>
            <a:r>
              <a:rPr lang="en-IN" altLang="en-US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lang="en-US"/>
          </a:p>
        </p:txBody>
      </p:sp>
      <p:pic>
        <p:nvPicPr>
          <p:cNvPr id="7" name="Picture 6" descr="Screenshot 2024-03-18 1156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2210"/>
            <a:ext cx="12192000" cy="92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147" y="54708"/>
            <a:ext cx="116014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 </a:t>
            </a:r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Metasploit Framework -&gt; check the options 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156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365"/>
            <a:ext cx="12192000" cy="611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:- go to Explorer -&gt; search ip of kali machine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158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871855"/>
            <a:ext cx="12192000" cy="1795145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-8255" y="2839085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:- it will open apache server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Picture 5" descr="Screenshot 2024-03-18 1158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3484245"/>
            <a:ext cx="12192000" cy="318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:- go to victum folder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-635" y="3579495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:- Install virus.exe file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15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" y="662940"/>
            <a:ext cx="12192000" cy="2766060"/>
          </a:xfrm>
          <a:prstGeom prst="rect">
            <a:avLst/>
          </a:prstGeom>
        </p:spPr>
      </p:pic>
      <p:pic>
        <p:nvPicPr>
          <p:cNvPr id="7" name="Picture 6" descr="Screenshot 2024-03-18 1159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65" y="4246245"/>
            <a:ext cx="12192000" cy="261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</a:t>
            </a:r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Metasploit Framework -&gt; Exploit</a:t>
            </a:r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200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699770"/>
            <a:ext cx="12192000" cy="609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:- Run -&gt; virus.exe file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200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70"/>
            <a:ext cx="12192000" cy="6435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now we successfully exploit the windows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20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70"/>
            <a:ext cx="121920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search Help command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205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70"/>
            <a:ext cx="12192000" cy="614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write ipconfig 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207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740"/>
            <a:ext cx="12192000" cy="942340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7620" y="2259965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You will get ip address of Windows 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Picture 6" descr="Screenshot 2024-03-18 120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" y="2905125"/>
            <a:ext cx="12192000" cy="2642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List Running Processes 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Picture 5" descr="Screenshot 2024-03-18 1216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775"/>
            <a:ext cx="12192000" cy="611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371" y="54708"/>
            <a:ext cx="23863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Linux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102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365"/>
            <a:ext cx="121920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check the sysinfo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20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70"/>
            <a:ext cx="12192000" cy="1868170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17780" y="278384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Go to shell in windows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Picture 5" descr="Screenshot 2024-03-18 120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" y="3429000"/>
            <a:ext cx="12192000" cy="1372235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-635" y="492760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change directory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Picture 7" descr="Screenshot 2024-03-18 1203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" y="5572760"/>
            <a:ext cx="12192000" cy="96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check the Directory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203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2192000" cy="2847340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-635" y="3905885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:- check the Directory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Picture 9" descr="Screenshot 2024-03-18 120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1045"/>
            <a:ext cx="12192000" cy="1981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creating a folder in Windows C drive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204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768985"/>
            <a:ext cx="12192000" cy="972185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-8255" y="2199005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: - Folder is create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Picture 5" descr="Screenshot 2024-03-18 1204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3198495"/>
            <a:ext cx="12192000" cy="2013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Removing a folder in Windows C drive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-8255" y="2199005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: - Folder is remove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204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70"/>
            <a:ext cx="12192000" cy="922655"/>
          </a:xfrm>
          <a:prstGeom prst="rect">
            <a:avLst/>
          </a:prstGeom>
        </p:spPr>
      </p:pic>
      <p:pic>
        <p:nvPicPr>
          <p:cNvPr id="7" name="Picture 6" descr="Screenshot 2024-03-18 1205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4675"/>
            <a:ext cx="12192000" cy="1950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35" y="54610"/>
            <a:ext cx="1218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:- for exiting the session 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23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12192000" cy="1979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82800"/>
            <a:ext cx="12191365" cy="21513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72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THANK</a:t>
            </a:r>
            <a:r>
              <a:rPr lang="en-IN" altLang="en-US" sz="72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YOU</a:t>
            </a:r>
            <a:endParaRPr lang="en-IN" altLang="en-US" sz="7200" dirty="0" smtClean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3658235" y="3333750"/>
            <a:ext cx="5009515" cy="952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491" y="54708"/>
            <a:ext cx="22440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C:\Users\yashm\Pictures\Screenshots\Screenshot 2024-03-18 110202.pngScreenshot 2024-03-18 110202"/>
          <p:cNvPicPr>
            <a:picLocks noChangeAspect="1"/>
          </p:cNvPicPr>
          <p:nvPr/>
        </p:nvPicPr>
        <p:blipFill>
          <a:blip r:embed="rId2"/>
          <a:srcRect t="3086" b="3086"/>
          <a:stretch>
            <a:fillRect/>
          </a:stretch>
        </p:blipFill>
        <p:spPr>
          <a:xfrm>
            <a:off x="0" y="761365"/>
            <a:ext cx="121920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46" y="54708"/>
            <a:ext cx="28371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Linux :-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Screenshot 2024-03-18 1104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725"/>
            <a:ext cx="12192000" cy="1842135"/>
          </a:xfrm>
          <a:prstGeom prst="rect">
            <a:avLst/>
          </a:prstGeom>
        </p:spPr>
      </p:pic>
      <p:pic>
        <p:nvPicPr>
          <p:cNvPr id="5" name="Picture 4" descr="Screenshot 2024-03-18 1104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8820"/>
            <a:ext cx="12192000" cy="304292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2763521" y="54708"/>
            <a:ext cx="28651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Netdiscover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46" y="54708"/>
            <a:ext cx="28371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Kali Linux :-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C:\Users\yashm\Desktop\SVNIT\SEM 2\ETHICAL HACKING AND PENETRATION TESTING\LAB\LAB 8\Screenshot 2024-03-18 110505.pngScreenshot 2024-03-18 110505"/>
          <p:cNvPicPr>
            <a:picLocks noChangeAspect="1"/>
          </p:cNvPicPr>
          <p:nvPr/>
        </p:nvPicPr>
        <p:blipFill>
          <a:blip r:embed="rId2"/>
          <a:srcRect t="6510" b="6510"/>
          <a:stretch>
            <a:fillRect/>
          </a:stretch>
        </p:blipFill>
        <p:spPr>
          <a:xfrm>
            <a:off x="0" y="974725"/>
            <a:ext cx="12192000" cy="1842135"/>
          </a:xfrm>
          <a:prstGeom prst="rect">
            <a:avLst/>
          </a:prstGeom>
        </p:spPr>
      </p:pic>
      <p:pic>
        <p:nvPicPr>
          <p:cNvPr id="5" name="Picture 4" descr="C:\Users\yashm\Desktop\SVNIT\SEM 2\ETHICAL HACKING AND PENETRATION TESTING\LAB\LAB 8\Screenshot 2024-03-18 110620.pngScreenshot 2024-03-18 110620"/>
          <p:cNvPicPr>
            <a:picLocks noChangeAspect="1"/>
          </p:cNvPicPr>
          <p:nvPr/>
        </p:nvPicPr>
        <p:blipFill>
          <a:blip r:embed="rId3"/>
          <a:srcRect t="1818" b="1818"/>
          <a:stretch>
            <a:fillRect/>
          </a:stretch>
        </p:blipFill>
        <p:spPr>
          <a:xfrm>
            <a:off x="0" y="3258820"/>
            <a:ext cx="12192000" cy="304292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3019426" y="54708"/>
            <a:ext cx="1962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nbtscan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006" y="54708"/>
            <a:ext cx="23850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creenshot 2024-03-18 110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365"/>
            <a:ext cx="12192000" cy="6097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119" y="54708"/>
            <a:ext cx="42767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Firewall 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C:\Users\yashm\Desktop\SVNIT\SEM 2\ETHICAL HACKING AND PENETRATION TESTING\LAB\LAB 8\Screenshot 2024-03-18 111133.pngScreenshot 2024-03-18 111133"/>
          <p:cNvPicPr>
            <a:picLocks noChangeAspect="1"/>
          </p:cNvPicPr>
          <p:nvPr/>
        </p:nvPicPr>
        <p:blipFill>
          <a:blip r:embed="rId2"/>
          <a:srcRect t="1367" b="1367"/>
          <a:stretch>
            <a:fillRect/>
          </a:stretch>
        </p:blipFill>
        <p:spPr>
          <a:xfrm>
            <a:off x="0" y="761365"/>
            <a:ext cx="12192000" cy="629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16" y="114398"/>
            <a:ext cx="110699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Windows Firewall  :Turn Off For Testing Purpose</a:t>
            </a:r>
            <a:endParaRPr lang="en-IN" altLang="en-US" sz="4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C:\Users\yashm\Desktop\SVNIT\SEM 2\ETHICAL HACKING AND PENETRATION TESTING\LAB\LAB 8\My Lecture\Screenshot 2024-03-18 110746.pngScreenshot 2024-03-18 110746"/>
          <p:cNvPicPr>
            <a:picLocks noChangeAspect="1"/>
          </p:cNvPicPr>
          <p:nvPr/>
        </p:nvPicPr>
        <p:blipFill>
          <a:blip r:embed="rId2"/>
          <a:srcRect t="1437" b="1438"/>
          <a:stretch>
            <a:fillRect/>
          </a:stretch>
        </p:blipFill>
        <p:spPr>
          <a:xfrm>
            <a:off x="0" y="761365"/>
            <a:ext cx="12192000" cy="629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1665</Words>
  <Application>WPS Presentation</Application>
  <PresentationFormat>宽屏</PresentationFormat>
  <Paragraphs>112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</vt:lpstr>
      <vt:lpstr>SimSun</vt:lpstr>
      <vt:lpstr>Wingdings</vt:lpstr>
      <vt:lpstr>Microsoft YaHei</vt:lpstr>
      <vt:lpstr>Open Sans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Be®</dc:creator>
  <cp:lastModifiedBy>yashm</cp:lastModifiedBy>
  <cp:revision>556</cp:revision>
  <dcterms:created xsi:type="dcterms:W3CDTF">2014-09-06T13:04:00Z</dcterms:created>
  <dcterms:modified xsi:type="dcterms:W3CDTF">2024-03-30T13:44:14Z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1033-12.2.0.13489</vt:lpwstr>
  </property>
  <property fmtid="{D5CDD505-2E9C-101B-9397-08002B2CF9AE}" pid="3" name="ICV">
    <vt:lpwstr>C4EC8AAE0C78414D821C93D32D3ED21D_13</vt:lpwstr>
  </property>
</Properties>
</file>